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ru-RU" altLang="en-US"/>
              <a:t>тест</a:t>
            </a:r>
            <a:endParaRPr lang="ru-RU" alt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WPS Presentation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 Light</vt:lpstr>
      <vt:lpstr>Arial Unicode MS</vt:lpstr>
      <vt:lpstr>Calibri</vt:lpstr>
      <vt:lpstr>Microsoft YaHei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2</cp:revision>
  <dcterms:created xsi:type="dcterms:W3CDTF">2024-05-29T09:09:45Z</dcterms:created>
  <dcterms:modified xsi:type="dcterms:W3CDTF">2024-05-29T09:09:52Z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1049-12.2.0.13472</vt:lpwstr>
  </property>
  <property fmtid="{D5CDD505-2E9C-101B-9397-08002B2CF9AE}" pid="3" name="ICV">
    <vt:lpwstr>BEE431B1DB93416AA3492B5747B593DF_12</vt:lpwstr>
  </property>
</Properties>
</file>